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0A632-C9B2-49AB-B815-F502B4E75B52}" v="3" dt="2025-02-25T19:55:23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8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gar Sharma" userId="3c1d928d521f5ec8" providerId="LiveId" clId="{6600A632-C9B2-49AB-B815-F502B4E75B52}"/>
    <pc:docChg chg="undo custSel modSld">
      <pc:chgData name="Sagar Sharma" userId="3c1d928d521f5ec8" providerId="LiveId" clId="{6600A632-C9B2-49AB-B815-F502B4E75B52}" dt="2025-02-25T19:55:23.607" v="70" actId="20577"/>
      <pc:docMkLst>
        <pc:docMk/>
      </pc:docMkLst>
      <pc:sldChg chg="modSp mod">
        <pc:chgData name="Sagar Sharma" userId="3c1d928d521f5ec8" providerId="LiveId" clId="{6600A632-C9B2-49AB-B815-F502B4E75B52}" dt="2025-02-25T18:39:06.496" v="27" actId="207"/>
        <pc:sldMkLst>
          <pc:docMk/>
          <pc:sldMk cId="953325580" sldId="256"/>
        </pc:sldMkLst>
        <pc:spChg chg="mod">
          <ac:chgData name="Sagar Sharma" userId="3c1d928d521f5ec8" providerId="LiveId" clId="{6600A632-C9B2-49AB-B815-F502B4E75B52}" dt="2025-02-25T18:39:06.496" v="27" actId="207"/>
          <ac:spMkLst>
            <pc:docMk/>
            <pc:sldMk cId="953325580" sldId="256"/>
            <ac:spMk id="2" creationId="{A8A11E26-4C38-41A6-9857-11032CEECD80}"/>
          </ac:spMkLst>
        </pc:spChg>
        <pc:spChg chg="mod">
          <ac:chgData name="Sagar Sharma" userId="3c1d928d521f5ec8" providerId="LiveId" clId="{6600A632-C9B2-49AB-B815-F502B4E75B52}" dt="2025-02-25T18:38:59.399" v="24" actId="20577"/>
          <ac:spMkLst>
            <pc:docMk/>
            <pc:sldMk cId="953325580" sldId="256"/>
            <ac:spMk id="4" creationId="{00000000-0000-0000-0000-000000000000}"/>
          </ac:spMkLst>
        </pc:spChg>
      </pc:sldChg>
      <pc:sldChg chg="modSp mod">
        <pc:chgData name="Sagar Sharma" userId="3c1d928d521f5ec8" providerId="LiveId" clId="{6600A632-C9B2-49AB-B815-F502B4E75B52}" dt="2025-02-25T18:42:34.734" v="52" actId="20577"/>
        <pc:sldMkLst>
          <pc:docMk/>
          <pc:sldMk cId="3210358481" sldId="263"/>
        </pc:sldMkLst>
        <pc:spChg chg="mod">
          <ac:chgData name="Sagar Sharma" userId="3c1d928d521f5ec8" providerId="LiveId" clId="{6600A632-C9B2-49AB-B815-F502B4E75B52}" dt="2025-02-25T18:42:34.734" v="52" actId="20577"/>
          <ac:spMkLst>
            <pc:docMk/>
            <pc:sldMk cId="3210358481" sldId="263"/>
            <ac:spMk id="2" creationId="{E041FD9D-DF07-9C37-1E61-1D920E0EF1D4}"/>
          </ac:spMkLst>
        </pc:spChg>
      </pc:sldChg>
      <pc:sldChg chg="modSp mod">
        <pc:chgData name="Sagar Sharma" userId="3c1d928d521f5ec8" providerId="LiveId" clId="{6600A632-C9B2-49AB-B815-F502B4E75B52}" dt="2025-02-25T18:41:29.133" v="48" actId="20577"/>
        <pc:sldMkLst>
          <pc:docMk/>
          <pc:sldMk cId="3202024527" sldId="265"/>
        </pc:sldMkLst>
        <pc:spChg chg="mod">
          <ac:chgData name="Sagar Sharma" userId="3c1d928d521f5ec8" providerId="LiveId" clId="{6600A632-C9B2-49AB-B815-F502B4E75B52}" dt="2025-02-25T18:41:29.133" v="48" actId="20577"/>
          <ac:spMkLst>
            <pc:docMk/>
            <pc:sldMk cId="3202024527" sldId="265"/>
            <ac:spMk id="4" creationId="{0C7D4E85-7BB5-FC05-EECC-DA3C26D10CFA}"/>
          </ac:spMkLst>
        </pc:spChg>
      </pc:sldChg>
      <pc:sldChg chg="modSp mod">
        <pc:chgData name="Sagar Sharma" userId="3c1d928d521f5ec8" providerId="LiveId" clId="{6600A632-C9B2-49AB-B815-F502B4E75B52}" dt="2025-02-25T18:57:05.486" v="67" actId="20577"/>
        <pc:sldMkLst>
          <pc:docMk/>
          <pc:sldMk cId="614882681" sldId="2146847055"/>
        </pc:sldMkLst>
        <pc:spChg chg="mod">
          <ac:chgData name="Sagar Sharma" userId="3c1d928d521f5ec8" providerId="LiveId" clId="{6600A632-C9B2-49AB-B815-F502B4E75B52}" dt="2025-02-25T18:57:05.486" v="67" actId="20577"/>
          <ac:spMkLst>
            <pc:docMk/>
            <pc:sldMk cId="614882681" sldId="2146847055"/>
            <ac:spMk id="2" creationId="{435062FA-42F7-2755-2BC2-3E906C9C034B}"/>
          </ac:spMkLst>
        </pc:spChg>
      </pc:sldChg>
      <pc:sldChg chg="addSp delSp modSp mod">
        <pc:chgData name="Sagar Sharma" userId="3c1d928d521f5ec8" providerId="LiveId" clId="{6600A632-C9B2-49AB-B815-F502B4E75B52}" dt="2025-02-25T18:49:15.225" v="66" actId="14100"/>
        <pc:sldMkLst>
          <pc:docMk/>
          <pc:sldMk cId="2083715239" sldId="2146847060"/>
        </pc:sldMkLst>
        <pc:picChg chg="add mod">
          <ac:chgData name="Sagar Sharma" userId="3c1d928d521f5ec8" providerId="LiveId" clId="{6600A632-C9B2-49AB-B815-F502B4E75B52}" dt="2025-02-25T18:48:50.200" v="59" actId="14100"/>
          <ac:picMkLst>
            <pc:docMk/>
            <pc:sldMk cId="2083715239" sldId="2146847060"/>
            <ac:picMk id="4" creationId="{7F48188D-7403-0EA2-E275-1F2B574B0F61}"/>
          </ac:picMkLst>
        </pc:picChg>
        <pc:picChg chg="add mod">
          <ac:chgData name="Sagar Sharma" userId="3c1d928d521f5ec8" providerId="LiveId" clId="{6600A632-C9B2-49AB-B815-F502B4E75B52}" dt="2025-02-25T18:49:15.225" v="66" actId="14100"/>
          <ac:picMkLst>
            <pc:docMk/>
            <pc:sldMk cId="2083715239" sldId="2146847060"/>
            <ac:picMk id="7" creationId="{5CDD0776-0035-D5DC-B1D8-B5FB742E1F82}"/>
          </ac:picMkLst>
        </pc:picChg>
        <pc:picChg chg="del">
          <ac:chgData name="Sagar Sharma" userId="3c1d928d521f5ec8" providerId="LiveId" clId="{6600A632-C9B2-49AB-B815-F502B4E75B52}" dt="2025-02-25T18:48:53.069" v="60" actId="478"/>
          <ac:picMkLst>
            <pc:docMk/>
            <pc:sldMk cId="2083715239" sldId="2146847060"/>
            <ac:picMk id="13" creationId="{306E52CD-9D82-4725-5E19-89467D5038EF}"/>
          </ac:picMkLst>
        </pc:picChg>
        <pc:picChg chg="del">
          <ac:chgData name="Sagar Sharma" userId="3c1d928d521f5ec8" providerId="LiveId" clId="{6600A632-C9B2-49AB-B815-F502B4E75B52}" dt="2025-02-25T18:48:24.824" v="53" actId="478"/>
          <ac:picMkLst>
            <pc:docMk/>
            <pc:sldMk cId="2083715239" sldId="2146847060"/>
            <ac:picMk id="15" creationId="{E70FDCF3-EB02-BB48-ACAC-DF7BCDC46461}"/>
          </ac:picMkLst>
        </pc:picChg>
      </pc:sldChg>
      <pc:sldChg chg="modSp mod">
        <pc:chgData name="Sagar Sharma" userId="3c1d928d521f5ec8" providerId="LiveId" clId="{6600A632-C9B2-49AB-B815-F502B4E75B52}" dt="2025-02-25T19:55:23.607" v="70" actId="20577"/>
        <pc:sldMkLst>
          <pc:docMk/>
          <pc:sldMk cId="2230664768" sldId="2146847061"/>
        </pc:sldMkLst>
        <pc:spChg chg="mod">
          <ac:chgData name="Sagar Sharma" userId="3c1d928d521f5ec8" providerId="LiveId" clId="{6600A632-C9B2-49AB-B815-F502B4E75B52}" dt="2025-02-25T19:55:23.607" v="70" actId="20577"/>
          <ac:spMkLst>
            <pc:docMk/>
            <pc:sldMk cId="2230664768" sldId="2146847061"/>
            <ac:spMk id="3" creationId="{51A299DD-46FA-7866-41D8-C1BFCC2F69DD}"/>
          </ac:spMkLst>
        </pc:spChg>
      </pc:sldChg>
      <pc:sldChg chg="modSp mod">
        <pc:chgData name="Sagar Sharma" userId="3c1d928d521f5ec8" providerId="LiveId" clId="{6600A632-C9B2-49AB-B815-F502B4E75B52}" dt="2025-02-25T18:58:44.865" v="68"/>
        <pc:sldMkLst>
          <pc:docMk/>
          <pc:sldMk cId="4233882376" sldId="2146847062"/>
        </pc:sldMkLst>
        <pc:spChg chg="mod">
          <ac:chgData name="Sagar Sharma" userId="3c1d928d521f5ec8" providerId="LiveId" clId="{6600A632-C9B2-49AB-B815-F502B4E75B52}" dt="2025-02-25T18:58:44.865" v="68"/>
          <ac:spMkLst>
            <pc:docMk/>
            <pc:sldMk cId="4233882376" sldId="2146847062"/>
            <ac:spMk id="4" creationId="{FAE3E07E-F751-338F-C486-0F1647EA25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254F1-4415-47BF-9E91-C5D4B9A3335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09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agar1618/Edunet-Project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22925" y="4721016"/>
            <a:ext cx="79801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SAGAR SHARMA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kern="1200" dirty="0">
                <a:solidFill>
                  <a:srgbClr val="1482AC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SAGAR SHARMA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5062FA-42F7-2755-2BC2-3E906C9C03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407580"/>
            <a:ext cx="1102961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Encryption Techniques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Integrate AES encryption before embedding text in images.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for Audio &amp; Video Steganography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Expanding beyond images.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AI-based Detection Prevention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Ensuring messages stay undetectable from modern forensic tools.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Multi-Layer Security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Combining steganography with blockchain for ultra-secure communication. 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7721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6DC36CA-B2B7-210D-9D6C-212EF8EDBA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536448"/>
            <a:ext cx="11029616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encryption methods are easily detectable and can raise suspicion.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a secure way to hide confidential messages within images.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data security while maintaining the integrity of the cover image.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Making encryption and decryption accessible to non-technical users through a simple interface. 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80133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Language: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Python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 Library: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OpenCV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User Interface (GUI):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endParaRPr lang="en-IN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Handling &amp; Security: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Basic encryption logic for password protection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Platform: 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en-IN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32665"/>
            <a:ext cx="11029616" cy="5302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40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7D4E85-7BB5-FC05-EECC-DA3C26D10C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197893"/>
            <a:ext cx="1102961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Embeds a message into an image via steganography without causing any discernible modifications.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GUI that is easy to use for encryption and decryption.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P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ixel value manipulation in place of conventional encryption methods for lossless data concealment.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Any common image file type can be used, though PNG is suggested for optimal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72818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4B1A530-307D-E171-1FD2-278696DC49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536447"/>
            <a:ext cx="11029616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Cybersecurity Enthusiasts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Exploring secure communication techniques.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Government &amp; Defense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Secure message transmission without raising suspicion.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Journalists &amp; Activists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Concealing sensitive information in images to avoid surveillance.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Developers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Learning steganography concepts and their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781E92-EC4A-60B8-BA28-9805FB522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3" y="1511527"/>
            <a:ext cx="4080863" cy="331758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7DCFF-2DFD-F4F6-78B8-75AD8FE4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914" y="1511527"/>
            <a:ext cx="3599676" cy="4360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100D5F-66CE-317F-A3D3-E1E9238D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810" y="1145447"/>
            <a:ext cx="3637912" cy="37130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FA99AD-84BE-423A-6A48-51FFF5B4489F}"/>
              </a:ext>
            </a:extLst>
          </p:cNvPr>
          <p:cNvSpPr txBox="1"/>
          <p:nvPr/>
        </p:nvSpPr>
        <p:spPr>
          <a:xfrm>
            <a:off x="153563" y="1101143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34FB3-BC3B-48AF-EF6C-B6C2F00306D9}"/>
              </a:ext>
            </a:extLst>
          </p:cNvPr>
          <p:cNvSpPr txBox="1"/>
          <p:nvPr/>
        </p:nvSpPr>
        <p:spPr>
          <a:xfrm>
            <a:off x="8212914" y="1101143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E6268-1E2D-B6CC-0898-81A62AEB7B34}"/>
              </a:ext>
            </a:extLst>
          </p:cNvPr>
          <p:cNvSpPr txBox="1"/>
          <p:nvPr/>
        </p:nvSpPr>
        <p:spPr>
          <a:xfrm>
            <a:off x="4421810" y="754525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GUI: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B7FC8-901E-E6B0-5CC2-6020A46CA9A7}"/>
              </a:ext>
            </a:extLst>
          </p:cNvPr>
          <p:cNvSpPr txBox="1"/>
          <p:nvPr/>
        </p:nvSpPr>
        <p:spPr>
          <a:xfrm>
            <a:off x="581192" y="4858465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Image File: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41AB-CAC1-1786-FB59-6A830F82D376}"/>
              </a:ext>
            </a:extLst>
          </p:cNvPr>
          <p:cNvSpPr txBox="1"/>
          <p:nvPr/>
        </p:nvSpPr>
        <p:spPr>
          <a:xfrm>
            <a:off x="3667098" y="4858465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Image File: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een field with a tree and blue sky&#10;&#10;AI-generated content may be incorrect.">
            <a:extLst>
              <a:ext uri="{FF2B5EF4-FFF2-40B4-BE49-F238E27FC236}">
                <a16:creationId xmlns:a16="http://schemas.microsoft.com/office/drawing/2014/main" id="{7F48188D-7403-0EA2-E275-1F2B574B0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876" y="5177059"/>
            <a:ext cx="2934278" cy="1644800"/>
          </a:xfrm>
          <a:prstGeom prst="rect">
            <a:avLst/>
          </a:prstGeom>
        </p:spPr>
      </p:pic>
      <p:pic>
        <p:nvPicPr>
          <p:cNvPr id="7" name="Picture 6" descr="A green field with a tree and blue sky&#10;&#10;AI-generated content may be incorrect.">
            <a:extLst>
              <a:ext uri="{FF2B5EF4-FFF2-40B4-BE49-F238E27FC236}">
                <a16:creationId xmlns:a16="http://schemas.microsoft.com/office/drawing/2014/main" id="{5CDD0776-0035-D5DC-B1D8-B5FB742E1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12" y="5177060"/>
            <a:ext cx="2934278" cy="16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9365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E3E07E-F751-338F-C486-0F1647EA25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536447"/>
            <a:ext cx="11029616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Steganography offers a secret method of sharing private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demonstrates how to implement message hiding in images in a straightforward yet efficient manner.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non-technical users may decrypt and encrypt data thanks to the GUI.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may become more scalable, secure, and resilient with future advancements.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71730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hlinkClick r:id="rId2"/>
              </a:rPr>
              <a:t>https://github.com/Saagar1618/Edunet-Project.git</a:t>
            </a:r>
            <a:r>
              <a:rPr lang="en-IN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164</TotalTime>
  <Words>357</Words>
  <Application>Microsoft Office PowerPoint</Application>
  <PresentationFormat>Widescreen</PresentationFormat>
  <Paragraphs>56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Sagar Sharma</cp:lastModifiedBy>
  <cp:revision>27</cp:revision>
  <dcterms:created xsi:type="dcterms:W3CDTF">2021-05-26T16:50:10Z</dcterms:created>
  <dcterms:modified xsi:type="dcterms:W3CDTF">2025-02-25T19:55:27Z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